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923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5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7594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10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354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29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77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663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863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033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087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56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163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70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99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705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95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4D90BA-80B0-4142-8822-58FCD9DE9C6F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81A0-CDC9-4988-9772-FD11DA3FD3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793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DF999-5A3E-414D-B06D-9C8D109D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946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configuration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ECE527-FA08-42E0-851D-74EAB840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13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1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66124-4AFE-4DDA-999F-2DBAE80D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Verification – 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dhcp</a:t>
            </a:r>
            <a:r>
              <a:rPr lang="en-US" dirty="0">
                <a:solidFill>
                  <a:srgbClr val="92D050"/>
                </a:solidFill>
              </a:rPr>
              <a:t> pool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4BF417-FB5A-44E9-BEC4-B9B733262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499" y="1671638"/>
            <a:ext cx="806539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C52-D8FB-4BC4-93A8-4ACA0F28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Verification – 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dhcp</a:t>
            </a:r>
            <a:r>
              <a:rPr lang="en-US" dirty="0">
                <a:solidFill>
                  <a:srgbClr val="92D050"/>
                </a:solidFill>
              </a:rPr>
              <a:t> binding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FEFDBF-DBBD-4B37-89B1-FE63A08BA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192703"/>
            <a:ext cx="8947150" cy="130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99CE4-F97A-4A2A-8501-F134AF61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Option 2: </a:t>
            </a:r>
            <a:r>
              <a:rPr lang="fr-FR" dirty="0" err="1">
                <a:solidFill>
                  <a:srgbClr val="92D050"/>
                </a:solidFill>
              </a:rPr>
              <a:t>External</a:t>
            </a:r>
            <a:r>
              <a:rPr lang="fr-FR" dirty="0">
                <a:solidFill>
                  <a:srgbClr val="92D050"/>
                </a:solidFill>
              </a:rPr>
              <a:t> DHCP Server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8AFBE0-3937-4742-9B53-74BE1557A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55226"/>
            <a:ext cx="8947150" cy="37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8D551-9325-4125-B2D8-B1616185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Option 2: </a:t>
            </a:r>
            <a:r>
              <a:rPr lang="fr-FR" dirty="0" err="1">
                <a:solidFill>
                  <a:srgbClr val="92D050"/>
                </a:solidFill>
              </a:rPr>
              <a:t>External</a:t>
            </a:r>
            <a:r>
              <a:rPr lang="fr-FR" dirty="0">
                <a:solidFill>
                  <a:srgbClr val="92D050"/>
                </a:solidFill>
              </a:rPr>
              <a:t> DHCP Server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2DEE66-BB23-4067-93F6-92EF7AE0A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290456"/>
            <a:ext cx="9136063" cy="33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47AAE-DD30-4673-BC14-5F7B8681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Configuring a Cisco Router as a DHCP Client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BC1166-0A35-4170-A764-F2924BB7A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46" y="2388317"/>
            <a:ext cx="8947150" cy="32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45789-F4AF-43F4-8DDD-2980CC43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Configuring a Cisco Router as a DHCP Client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A58C19-F8F1-42DD-A460-4E3A43EC7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909" y="2044171"/>
            <a:ext cx="751782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0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90B52-3966-4E27-AFCC-696885F3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Verification – show </a:t>
            </a:r>
            <a:r>
              <a:rPr lang="en-US" dirty="0" err="1">
                <a:solidFill>
                  <a:srgbClr val="92D050"/>
                </a:solidFill>
              </a:rPr>
              <a:t>dhcp</a:t>
            </a:r>
            <a:r>
              <a:rPr lang="en-US" dirty="0">
                <a:solidFill>
                  <a:srgbClr val="92D050"/>
                </a:solidFill>
              </a:rPr>
              <a:t> lease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CE06CB-7A35-4CD3-A419-5744FED7A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605" y="2013948"/>
            <a:ext cx="9153525" cy="31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A9F5A-83A8-4AC3-BE31-68CFF4CB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59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– Dynamic Host Configuration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27E520D-B142-4F98-9230-3B9765D8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13" y="2328812"/>
            <a:ext cx="8947150" cy="19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6B010-A5DD-4F15-A90F-AB8C9F63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– Dynamic Host Configuration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1FF094-A2F4-40E8-A59C-860CB617A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763" y="1976438"/>
            <a:ext cx="666341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443AC-61F2-45C3-A151-B6DAB2DC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Benefits – Reduced Network Admin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385F67-3B95-46E1-8ECB-E5E5DCB1D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646" y="2322312"/>
            <a:ext cx="8947150" cy="28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A4B02-F5BE-4BFB-B13E-5FB263FE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Benefits - Reliable IP address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500CB3F-53FB-4BBB-9346-4CF03A643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40" y="2513253"/>
            <a:ext cx="9288463" cy="14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E15A-679D-4277-8E5B-F5B15BEF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78" y="774451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Clients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598A70-2E31-4B94-A509-628339FBD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80740"/>
            <a:ext cx="8947150" cy="17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ED77C-851D-47A2-8032-95FCD2C9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DHCP Clients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EBF1DB-C683-4D23-807E-E5D950E8D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09" y="1997984"/>
            <a:ext cx="9077325" cy="22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2D4D4-A0BB-4769-A318-BD11EE0F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Option 1: Cisco DHCP Server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036C88-94EA-4623-A811-EF088488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553" y="2001838"/>
            <a:ext cx="710369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9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2D4D4-A0BB-4769-A318-BD11EE0F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Option 1: Cisco DHCP Server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9D70BA-CBC5-471E-B9CC-D3A7BA4A6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113" y="2524043"/>
            <a:ext cx="8947150" cy="18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0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95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DHCP configuration</vt:lpstr>
      <vt:lpstr>DHCP – Dynamic Host Configuration Protocol</vt:lpstr>
      <vt:lpstr>DHCP – Dynamic Host Configuration Protocol</vt:lpstr>
      <vt:lpstr>DHCP Benefits – Reduced Network Admin</vt:lpstr>
      <vt:lpstr>DHCP Benefits - Reliable IP address configuration</vt:lpstr>
      <vt:lpstr>DHCP Clients</vt:lpstr>
      <vt:lpstr>DHCP Clients</vt:lpstr>
      <vt:lpstr>Option 1: Cisco DHCP Server Configuration</vt:lpstr>
      <vt:lpstr>Option 1: Cisco DHCP Server Configuration</vt:lpstr>
      <vt:lpstr>Verification – show ip dhcp pool</vt:lpstr>
      <vt:lpstr>Verification – show ip dhcp binding</vt:lpstr>
      <vt:lpstr>Option 2: External DHCP Server Configuration</vt:lpstr>
      <vt:lpstr>Option 2: External DHCP Server Configuration</vt:lpstr>
      <vt:lpstr>Configuring a Cisco Router as a DHCP Client</vt:lpstr>
      <vt:lpstr>Configuring a Cisco Router as a DHCP Client</vt:lpstr>
      <vt:lpstr>Verification – show dhcp lease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DHCP configuration</dc:title>
  <dc:creator>Владислав Карюкин</dc:creator>
  <cp:lastModifiedBy>Владислав Карюкин</cp:lastModifiedBy>
  <cp:revision>2</cp:revision>
  <dcterms:created xsi:type="dcterms:W3CDTF">2022-01-15T14:20:01Z</dcterms:created>
  <dcterms:modified xsi:type="dcterms:W3CDTF">2022-01-15T14:32:33Z</dcterms:modified>
</cp:coreProperties>
</file>